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415" y="774144"/>
            <a:ext cx="7755969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Kudosphere: Celebrating Workplace Achievements Digitally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80415" y="2227302"/>
            <a:ext cx="7755969" cy="83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Kudosphere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—a dynamic digital platform meticulously designed to transform how organizations recognize and celebrate the daily achievements and major milestones of their employees.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80415" y="3255050"/>
            <a:ext cx="7755969" cy="2013466"/>
          </a:xfrm>
          <a:prstGeom prst="roundRect">
            <a:avLst>
              <a:gd name="adj" fmla="val 361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61509" y="3436144"/>
            <a:ext cx="520422" cy="520422"/>
          </a:xfrm>
          <a:prstGeom prst="roundRect">
            <a:avLst>
              <a:gd name="adj" fmla="val 17568599"/>
            </a:avLst>
          </a:prstGeom>
          <a:solidFill>
            <a:srgbClr val="6237C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4623" y="3579257"/>
            <a:ext cx="234196" cy="2341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61509" y="4130040"/>
            <a:ext cx="290095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Transforming Recognition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361509" y="4532352"/>
            <a:ext cx="7393781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revolutionize how organizations recognize and celebrate employee milestones and daily wins, moving beyond annual reviews.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180415" y="5441990"/>
            <a:ext cx="7755969" cy="2013466"/>
          </a:xfrm>
          <a:prstGeom prst="roundRect">
            <a:avLst>
              <a:gd name="adj" fmla="val 361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61509" y="5623084"/>
            <a:ext cx="520422" cy="520422"/>
          </a:xfrm>
          <a:prstGeom prst="roundRect">
            <a:avLst>
              <a:gd name="adj" fmla="val 17568599"/>
            </a:avLst>
          </a:prstGeom>
          <a:solidFill>
            <a:srgbClr val="6237C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4623" y="5766197"/>
            <a:ext cx="234196" cy="2341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61509" y="6316980"/>
            <a:ext cx="252293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Fostering Appreciation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361509" y="6719292"/>
            <a:ext cx="7393781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Kudosphere acts as a dynamic platform fostering a visible, thriving culture of appreciation and deep employee engagement.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603" y="470654"/>
            <a:ext cx="7793593" cy="116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Power of Recognition in Today’s Workplace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61603" y="1884164"/>
            <a:ext cx="7793593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current hybrid and remote work landscape, genuine recognition is more critical than ever. It acts as the glue that maintains team cohesion and commitment.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161603" y="2867263"/>
            <a:ext cx="7793593" cy="1544955"/>
          </a:xfrm>
          <a:prstGeom prst="roundRect">
            <a:avLst>
              <a:gd name="adj" fmla="val 7102"/>
            </a:avLst>
          </a:prstGeom>
          <a:solidFill>
            <a:srgbClr val="FDFAF7"/>
          </a:solidFill>
          <a:ln/>
        </p:spPr>
      </p:sp>
      <p:sp>
        <p:nvSpPr>
          <p:cNvPr id="6" name="Shape 3"/>
          <p:cNvSpPr/>
          <p:nvPr/>
        </p:nvSpPr>
        <p:spPr>
          <a:xfrm>
            <a:off x="6161603" y="2844403"/>
            <a:ext cx="7793593" cy="91440"/>
          </a:xfrm>
          <a:prstGeom prst="roundRect">
            <a:avLst>
              <a:gd name="adj" fmla="val 77541"/>
            </a:avLst>
          </a:prstGeom>
          <a:solidFill>
            <a:srgbClr val="6237C8"/>
          </a:solidFill>
          <a:ln/>
        </p:spPr>
      </p:sp>
      <p:sp>
        <p:nvSpPr>
          <p:cNvPr id="7" name="Shape 4"/>
          <p:cNvSpPr/>
          <p:nvPr/>
        </p:nvSpPr>
        <p:spPr>
          <a:xfrm>
            <a:off x="9805214" y="2614136"/>
            <a:ext cx="506373" cy="506373"/>
          </a:xfrm>
          <a:prstGeom prst="roundRect">
            <a:avLst>
              <a:gd name="adj" fmla="val 180578"/>
            </a:avLst>
          </a:prstGeom>
          <a:solidFill>
            <a:srgbClr val="6237C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7137" y="2765941"/>
            <a:ext cx="202525" cy="202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53175" y="3289221"/>
            <a:ext cx="232112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Retention Multiplier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6353175" y="3680579"/>
            <a:ext cx="7410450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Employees who receive regular, meaningful recognition are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4x more likely to stay long-term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significantly reducing turnover costs (State of Recognition Report, 2025).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6161603" y="4834057"/>
            <a:ext cx="7793593" cy="1544955"/>
          </a:xfrm>
          <a:prstGeom prst="roundRect">
            <a:avLst>
              <a:gd name="adj" fmla="val 7102"/>
            </a:avLst>
          </a:prstGeom>
          <a:solidFill>
            <a:srgbClr val="FDFAF7"/>
          </a:solidFill>
          <a:ln/>
        </p:spPr>
      </p:sp>
      <p:sp>
        <p:nvSpPr>
          <p:cNvPr id="12" name="Shape 8"/>
          <p:cNvSpPr/>
          <p:nvPr/>
        </p:nvSpPr>
        <p:spPr>
          <a:xfrm>
            <a:off x="6161603" y="4811197"/>
            <a:ext cx="7793593" cy="91440"/>
          </a:xfrm>
          <a:prstGeom prst="roundRect">
            <a:avLst>
              <a:gd name="adj" fmla="val 77541"/>
            </a:avLst>
          </a:prstGeom>
          <a:solidFill>
            <a:srgbClr val="6237C8"/>
          </a:solidFill>
          <a:ln/>
        </p:spPr>
      </p:sp>
      <p:sp>
        <p:nvSpPr>
          <p:cNvPr id="13" name="Shape 9"/>
          <p:cNvSpPr/>
          <p:nvPr/>
        </p:nvSpPr>
        <p:spPr>
          <a:xfrm>
            <a:off x="9805214" y="4580930"/>
            <a:ext cx="506373" cy="506373"/>
          </a:xfrm>
          <a:prstGeom prst="roundRect">
            <a:avLst>
              <a:gd name="adj" fmla="val 180578"/>
            </a:avLst>
          </a:prstGeom>
          <a:solidFill>
            <a:srgbClr val="6237C8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7137" y="4732734"/>
            <a:ext cx="202525" cy="20252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53175" y="5256014"/>
            <a:ext cx="236422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Boosting Performance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353175" y="5647373"/>
            <a:ext cx="7410450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appreciation directly boosts morale, leading to higher individual productivity, better teamwork, and increased overall organizational efficiency.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6414730" y="6758821"/>
            <a:ext cx="7540466" cy="810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its known benefits, research shows that 82% of employees globally still feel underappreciated, creating a significant engagement gap that Kudosphere is specifically designed to close.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6161603" y="6568916"/>
            <a:ext cx="22860" cy="1189911"/>
          </a:xfrm>
          <a:prstGeom prst="rect">
            <a:avLst/>
          </a:prstGeom>
          <a:solidFill>
            <a:srgbClr val="6237C8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2781"/>
            <a:ext cx="12890778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Kudosphere’s Core Features: Seamless Appreciation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2303740" y="2573417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Peer Recognition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3033593"/>
            <a:ext cx="423886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 employees to give and receive real-time 'kudos' across the organization, making appreciation a daily, social experience.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71844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305" y="3683496"/>
            <a:ext cx="279083" cy="279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573417"/>
            <a:ext cx="2911078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Milestone Celebrations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597628" y="3033593"/>
            <a:ext cx="423898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Automated, timely celebrations for birthdays, work anniversaries, and major project completions, ensuring no achievement goes unnoticed.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71844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06655" y="3683496"/>
            <a:ext cx="279083" cy="2790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163503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Values Alignment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597628" y="5623679"/>
            <a:ext cx="423898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 recognition posts with company values to reinforce desired culture, behaviors, and strategic objectives visibly.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71844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6655" y="5345847"/>
            <a:ext cx="279083" cy="2790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303740" y="5004792"/>
            <a:ext cx="272891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Analytics</a:t>
            </a:r>
            <a:endParaRPr lang="en-US" sz="2100" dirty="0"/>
          </a:p>
        </p:txBody>
      </p:sp>
      <p:sp>
        <p:nvSpPr>
          <p:cNvPr id="16" name="Text 8"/>
          <p:cNvSpPr/>
          <p:nvPr/>
        </p:nvSpPr>
        <p:spPr>
          <a:xfrm>
            <a:off x="793790" y="5464969"/>
            <a:ext cx="423886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Managers gain a centralized dashboard with data to track recognition frequency, engagement levels, and overall impact on culture.</a:t>
            </a:r>
            <a:endParaRPr lang="en-US" sz="15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371844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05" y="5345847"/>
            <a:ext cx="279083" cy="2790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158" y="689967"/>
            <a:ext cx="7761684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Built on a Modern, Scalable Tech Stack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91158" y="2136934"/>
            <a:ext cx="7761684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is engineered for speed, reliability, and cross-platform accessibility, ensuring a seamless user experience regardless of device or location. This robust foundation guarantees that your recognition platform scales effortlessly with your organization's growth.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91158" y="3160276"/>
            <a:ext cx="7761684" cy="1344573"/>
          </a:xfrm>
          <a:prstGeom prst="roundRect">
            <a:avLst>
              <a:gd name="adj" fmla="val 5398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4018" y="3183136"/>
            <a:ext cx="691158" cy="1298853"/>
          </a:xfrm>
          <a:prstGeom prst="roundRect">
            <a:avLst>
              <a:gd name="adj" fmla="val 6532"/>
            </a:avLst>
          </a:prstGeom>
          <a:solidFill>
            <a:srgbClr val="E0D7F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187" y="3702963"/>
            <a:ext cx="259199" cy="2591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77935" y="3355896"/>
            <a:ext cx="2376011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Firebase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577935" y="3756541"/>
            <a:ext cx="6679287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Leveraged for real-time database capabilities and secure authentication, ensuring seamless, instant recognition updates and user access.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691158" y="4677608"/>
            <a:ext cx="7761684" cy="1344573"/>
          </a:xfrm>
          <a:prstGeom prst="roundRect">
            <a:avLst>
              <a:gd name="adj" fmla="val 5398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14018" y="4700468"/>
            <a:ext cx="691158" cy="1298853"/>
          </a:xfrm>
          <a:prstGeom prst="roundRect">
            <a:avLst>
              <a:gd name="adj" fmla="val 6532"/>
            </a:avLst>
          </a:prstGeom>
          <a:solidFill>
            <a:srgbClr val="E0D7F4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187" y="5220295"/>
            <a:ext cx="259199" cy="2591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77935" y="4873228"/>
            <a:ext cx="2376011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Flutter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577935" y="5273873"/>
            <a:ext cx="6679287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to build a unified, high-performance cross-platform mobile and web application, delivering a smooth, intuitive user experience on all devices.</a:t>
            </a:r>
            <a:endParaRPr lang="en-US" sz="1350" dirty="0"/>
          </a:p>
        </p:txBody>
      </p:sp>
      <p:sp>
        <p:nvSpPr>
          <p:cNvPr id="15" name="Shape 10"/>
          <p:cNvSpPr/>
          <p:nvPr/>
        </p:nvSpPr>
        <p:spPr>
          <a:xfrm>
            <a:off x="691158" y="6194941"/>
            <a:ext cx="7761684" cy="1344573"/>
          </a:xfrm>
          <a:prstGeom prst="roundRect">
            <a:avLst>
              <a:gd name="adj" fmla="val 5398"/>
            </a:avLst>
          </a:prstGeom>
          <a:solidFill>
            <a:srgbClr val="FDFAF7"/>
          </a:solidFill>
          <a:ln w="22860">
            <a:solidFill>
              <a:srgbClr val="C6BDDA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14018" y="6217801"/>
            <a:ext cx="691158" cy="1298853"/>
          </a:xfrm>
          <a:prstGeom prst="roundRect">
            <a:avLst>
              <a:gd name="adj" fmla="val 6532"/>
            </a:avLst>
          </a:prstGeom>
          <a:solidFill>
            <a:srgbClr val="E0D7F4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6187" y="6737628"/>
            <a:ext cx="259199" cy="25919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577935" y="6390561"/>
            <a:ext cx="2376011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1577935" y="6791206"/>
            <a:ext cx="6679287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robust, scalable backend environment powering our APIs, integrations, and core platform logic, supporting high volumes of real-time interactions.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198" y="436721"/>
            <a:ext cx="7978497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 Impact: Building Thriving Cultures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35198" y="1300163"/>
            <a:ext cx="1336000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Kudosphere transforms culture from the ground up, delivering measurable improvements in how employees feel connected, valued, and motivated.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635198" y="1911429"/>
            <a:ext cx="635198" cy="1257181"/>
          </a:xfrm>
          <a:prstGeom prst="roundRect">
            <a:avLst>
              <a:gd name="adj" fmla="val 36006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3676" y="2420898"/>
            <a:ext cx="238125" cy="2381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29107" y="2070140"/>
            <a:ext cx="2183844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Increases Loyalty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429107" y="2501741"/>
            <a:ext cx="569237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Drives consistent, meaningful recognition that significantly increases employee satisfaction and long-term loyalty.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35198" y="3327321"/>
            <a:ext cx="635198" cy="1257181"/>
          </a:xfrm>
          <a:prstGeom prst="roundRect">
            <a:avLst>
              <a:gd name="adj" fmla="val 36006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676" y="3836789"/>
            <a:ext cx="238125" cy="23812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429107" y="3486031"/>
            <a:ext cx="239410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Empowers Management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429107" y="3917633"/>
            <a:ext cx="569237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managers to lead with appreciation, improving team cohesion, psychological safety, and overall team performance.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35198" y="4743212"/>
            <a:ext cx="635198" cy="1257181"/>
          </a:xfrm>
          <a:prstGeom prst="roundRect">
            <a:avLst>
              <a:gd name="adj" fmla="val 36006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76" y="5252680"/>
            <a:ext cx="238125" cy="23812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429107" y="4901922"/>
            <a:ext cx="2299573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Supports Global Teams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1429107" y="5333524"/>
            <a:ext cx="5692378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remote and hybrid teams with a mobile-first design, making recognition accessible and inclusive anytime, anywhere across time zones.</a:t>
            </a:r>
            <a:endParaRPr lang="en-US" sz="12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6535" y="1911429"/>
            <a:ext cx="6486287" cy="6486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4324" y="475893"/>
            <a:ext cx="8068151" cy="4161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900"/>
              </a:lnSpc>
              <a:buNone/>
            </a:pPr>
            <a:r>
              <a:rPr lang="en-US" sz="87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Join the Kudospre Movemet</a:t>
            </a:r>
            <a:endParaRPr lang="en-US" sz="8700" dirty="0"/>
          </a:p>
        </p:txBody>
      </p:sp>
      <p:sp>
        <p:nvSpPr>
          <p:cNvPr id="4" name="Text 1"/>
          <p:cNvSpPr/>
          <p:nvPr/>
        </p:nvSpPr>
        <p:spPr>
          <a:xfrm>
            <a:off x="6024324" y="4838819"/>
            <a:ext cx="8068151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shift to a truly appreciative workplace starts here. Kudosphere makes appreciation a daily habit and a foundational element of your business strategy.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6024324" y="5420558"/>
            <a:ext cx="302538" cy="302538"/>
          </a:xfrm>
          <a:prstGeom prst="roundRect">
            <a:avLst>
              <a:gd name="adj" fmla="val 1867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61284" y="5445681"/>
            <a:ext cx="221932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 Your People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61284" y="5803702"/>
            <a:ext cx="763119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Give every employee the voice and platform to celebrate their peers and managers.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6024324" y="6287929"/>
            <a:ext cx="302538" cy="302538"/>
          </a:xfrm>
          <a:prstGeom prst="roundRect">
            <a:avLst>
              <a:gd name="adj" fmla="val 1867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61284" y="6313051"/>
            <a:ext cx="2219325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Celebrate Every Win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461284" y="6671072"/>
            <a:ext cx="763119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your workplace culture by acknowledging achievements—big and small—consistently and publicly.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6024324" y="7155299"/>
            <a:ext cx="302538" cy="302538"/>
          </a:xfrm>
          <a:prstGeom prst="roundRect">
            <a:avLst>
              <a:gd name="adj" fmla="val 1867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1284" y="7180421"/>
            <a:ext cx="2770942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a Thriving Workforce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461284" y="7538442"/>
            <a:ext cx="7631192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Let’s partner to build an engaged, loyal, and high-performing team, one kudos at a time.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2025-11-08T09:45:23Z</dcterms:created>
  <dcterms:modified xsi:type="dcterms:W3CDTF">2025-11-08T09:45:23Z</dcterms:modified>
</cp:coreProperties>
</file>